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64592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</a:defRPr>
            </a:pPr>
            <a:r>
              <a:t>Sébastien Douay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Technicien Support Informatique Senior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FFFFFF"/>
                </a:solidFill>
              </a:defRPr>
            </a:pPr>
            <a:r>
              <a:t>25+ ans d'expérience en support utilisateurs &amp; infrastructure 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Profil Professionnel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680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Expert Support Multi-niveaux</a:t>
            </a:r>
          </a:p>
          <a:p>
            <a:r>
              <a:rPr sz="1300">
                <a:solidFill>
                  <a:srgbClr val="2C3E50"/>
                </a:solidFill>
              </a:rPr>
              <a:t>Maîtrise du support N1/N2/N3 avec expertise situations critiques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7680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Spécialiste Environnements Windows</a:t>
            </a:r>
          </a:p>
          <a:p>
            <a:r>
              <a:rPr sz="1300">
                <a:solidFill>
                  <a:srgbClr val="2C3E50"/>
                </a:solidFill>
              </a:rPr>
              <a:t>Déploiement et gestion de parcs avec SCCM et ServiceNow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51760"/>
            <a:ext cx="7680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Leadership Technique</a:t>
            </a:r>
          </a:p>
          <a:p>
            <a:r>
              <a:rPr sz="1300">
                <a:solidFill>
                  <a:srgbClr val="2C3E50"/>
                </a:solidFill>
              </a:rPr>
              <a:t>Coordination de cellules de crise et rédaction de procédures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7680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Expérience Grands Comptes</a:t>
            </a:r>
          </a:p>
          <a:p>
            <a:r>
              <a:rPr sz="1300">
                <a:solidFill>
                  <a:srgbClr val="2C3E50"/>
                </a:solidFill>
              </a:rPr>
              <a:t>Interventions chez SPIE, ARIANESPACE, SANOFI, RENAULT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Parcours Professionnel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0066CC"/>
                </a:solidFill>
              </a:rPr>
              <a:t>2022 - 2025</a:t>
            </a:r>
          </a:p>
          <a:p>
            <a:r>
              <a:rPr sz="1500" b="1">
                <a:solidFill>
                  <a:srgbClr val="2C3E50"/>
                </a:solidFill>
              </a:rPr>
              <a:t>Technicien Support Utilisateurs &amp; VIP - SPIE</a:t>
            </a:r>
          </a:p>
          <a:p>
            <a:r>
              <a:rPr sz="1100">
                <a:solidFill>
                  <a:srgbClr val="2C3E50"/>
                </a:solidFill>
              </a:rPr>
              <a:t>Gestion de cellules de crise • Support multi-sites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965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00A8E8"/>
                </a:solidFill>
              </a:rPr>
              <a:t>2019 - 2022</a:t>
            </a:r>
          </a:p>
          <a:p>
            <a:r>
              <a:rPr sz="1500" b="1">
                <a:solidFill>
                  <a:srgbClr val="2C3E50"/>
                </a:solidFill>
              </a:rPr>
              <a:t>Technicien Support VIP - ARIANESPACE</a:t>
            </a:r>
          </a:p>
          <a:p>
            <a:r>
              <a:rPr sz="1100">
                <a:solidFill>
                  <a:srgbClr val="2C3E50"/>
                </a:solidFill>
              </a:rPr>
              <a:t>Support VIP • Migration Windows 7→10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92608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2C3E50"/>
                </a:solidFill>
              </a:rPr>
              <a:t>2001 - 2018</a:t>
            </a:r>
          </a:p>
          <a:p>
            <a:r>
              <a:rPr sz="1500" b="1">
                <a:solidFill>
                  <a:srgbClr val="2C3E50"/>
                </a:solidFill>
              </a:rPr>
              <a:t>Technicien Support Proximité - SANOFI</a:t>
            </a:r>
          </a:p>
          <a:p>
            <a:r>
              <a:rPr sz="1100">
                <a:solidFill>
                  <a:srgbClr val="2C3E50"/>
                </a:solidFill>
              </a:rPr>
              <a:t>Support N1/N2/N3 • Déploiement SCCM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8862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969696"/>
                </a:solidFill>
              </a:rPr>
              <a:t>1997 - 2001</a:t>
            </a:r>
          </a:p>
          <a:p>
            <a:r>
              <a:rPr sz="1500" b="1">
                <a:solidFill>
                  <a:srgbClr val="2C3E50"/>
                </a:solidFill>
              </a:rPr>
              <a:t>Début de Carrière</a:t>
            </a:r>
          </a:p>
          <a:p>
            <a:r>
              <a:rPr sz="1100">
                <a:solidFill>
                  <a:srgbClr val="2C3E50"/>
                </a:solidFill>
              </a:rPr>
              <a:t>Technicien Réseau SODEXPO • REUTERS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Compétences Techniques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3931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0066CC"/>
                </a:solidFill>
              </a:rPr>
              <a:t>Systèmes &amp; Déploiement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Windows 7/10 : Migration, déploiement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SCCM : Gestion de parc, updates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Active Directory : Gestion comptes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914400"/>
            <a:ext cx="3931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0066CC"/>
                </a:solidFill>
              </a:rPr>
              <a:t>Outils de Support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ServiceNow : Gestion tickets N1/N2/N3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Remedy : Traitement incidents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TeamViewer : Prise en main distante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926080"/>
            <a:ext cx="3931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0066CC"/>
                </a:solidFill>
              </a:rPr>
              <a:t>Infrastructure &amp; Réseau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Installation RJ45 : Câblage réseau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Périphériques : Imprimantes, scanners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Serveurs : Gestion partages &amp; droits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926080"/>
            <a:ext cx="3931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0066CC"/>
                </a:solidFill>
              </a:rPr>
              <a:t>Mobilité &amp; Matériel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Smartphones : Enrôlement, config pro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Hardware : Cartes mères, disques</a:t>
            </a:r>
          </a:p>
          <a:p>
            <a:pPr>
              <a:spcBef>
                <a:spcPts val="200"/>
              </a:spcBef>
            </a:pPr>
            <a:r>
              <a:rPr sz="1100">
                <a:solidFill>
                  <a:srgbClr val="2C3E50"/>
                </a:solidFill>
              </a:rPr>
              <a:t>• Inventaire IT : Suivi parc complet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Expertises Métier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🎯 Support VIP</a:t>
            </a:r>
          </a:p>
          <a:p>
            <a:r>
              <a:rPr sz="1100">
                <a:solidFill>
                  <a:srgbClr val="2C3E50"/>
                </a:solidFill>
              </a:rPr>
              <a:t>Service personnalisé avec discrétion et réactivité maximale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91440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⚡ Gestion de Crise</a:t>
            </a:r>
          </a:p>
          <a:p>
            <a:r>
              <a:rPr sz="1100">
                <a:solidFill>
                  <a:srgbClr val="2C3E50"/>
                </a:solidFill>
              </a:rPr>
              <a:t>Coordination technique lors d'incidents majeurs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🚀 Déploiement Grande Échelle</a:t>
            </a:r>
          </a:p>
          <a:p>
            <a:r>
              <a:rPr sz="1100">
                <a:solidFill>
                  <a:srgbClr val="2C3E50"/>
                </a:solidFill>
              </a:rPr>
              <a:t>Migrations massives avec suivi rigoureux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10312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📋 Documentation</a:t>
            </a:r>
          </a:p>
          <a:p>
            <a:r>
              <a:rPr sz="1100">
                <a:solidFill>
                  <a:srgbClr val="2C3E50"/>
                </a:solidFill>
              </a:rPr>
              <a:t>Rédaction de procédures détaillées N1/N2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9184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🏢 Support Multi-sites</a:t>
            </a:r>
          </a:p>
          <a:p>
            <a:r>
              <a:rPr sz="1100">
                <a:solidFill>
                  <a:srgbClr val="2C3E50"/>
                </a:solidFill>
              </a:rPr>
              <a:t>Interventions terrain sur sites industriels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3291840"/>
            <a:ext cx="3931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0066CC"/>
                </a:solidFill>
              </a:rPr>
              <a:t>🔧 Support N1/N2/N3</a:t>
            </a:r>
          </a:p>
          <a:p>
            <a:r>
              <a:rPr sz="1100">
                <a:solidFill>
                  <a:srgbClr val="2C3E50"/>
                </a:solidFill>
              </a:rPr>
              <a:t>Traitement complet jusqu'à résolution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Réalisations Marquantes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680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 b="1">
                <a:solidFill>
                  <a:srgbClr val="0066CC"/>
                </a:solidFill>
              </a:rPr>
              <a:t>💻 Migration Windows 7 → Windows 10</a:t>
            </a:r>
          </a:p>
          <a:p>
            <a:r>
              <a:rPr sz="1100">
                <a:solidFill>
                  <a:srgbClr val="2C3E50"/>
                </a:solidFill>
              </a:rPr>
              <a:t>Pilotage migrations massives avec gestion des incompatibilités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7680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 b="1">
                <a:solidFill>
                  <a:srgbClr val="0066CC"/>
                </a:solidFill>
              </a:rPr>
              <a:t>🚨 Cellules de Crise</a:t>
            </a:r>
          </a:p>
          <a:p>
            <a:r>
              <a:rPr sz="1100">
                <a:solidFill>
                  <a:srgbClr val="2C3E50"/>
                </a:solidFill>
              </a:rPr>
              <a:t>Coordination technique lors d'incidents majeurs impactant l'infrastructure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834640"/>
            <a:ext cx="7680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 b="1">
                <a:solidFill>
                  <a:srgbClr val="0066CC"/>
                </a:solidFill>
              </a:rPr>
              <a:t>🏭 Support Multi-sites Industriels</a:t>
            </a:r>
          </a:p>
          <a:p>
            <a:r>
              <a:rPr sz="1100">
                <a:solidFill>
                  <a:srgbClr val="2C3E50"/>
                </a:solidFill>
              </a:rPr>
              <a:t>Interventions RENAULT, LA POSTE, HMARKET avec contraintes production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49039"/>
            <a:ext cx="7680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 b="1">
                <a:solidFill>
                  <a:srgbClr val="0066CC"/>
                </a:solidFill>
              </a:rPr>
              <a:t>📚 Documentation Technique</a:t>
            </a:r>
          </a:p>
          <a:p>
            <a:r>
              <a:rPr sz="1100">
                <a:solidFill>
                  <a:srgbClr val="2C3E50"/>
                </a:solidFill>
              </a:rPr>
              <a:t>Rédaction de procédures N1/N2 pour standardiser les processus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t>Environnements Techniques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🪟 Windows 7/10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51760" y="9144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⚙️ SCCM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46320" y="9144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🎫 ServiceNow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80" y="9144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📋 Remedy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860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🖥️ TeamViewer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51760" y="22860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👥 Active Directory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22860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📹 Zoom/WebEx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40880" y="228600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0066CC"/>
                </a:solidFill>
              </a:rPr>
              <a:t>🌐 Réseau RJ45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C3E50"/>
                </a:solidFill>
              </a:rPr>
              <a:t>EXPÉRIENCE GRANDS COMPTES</a:t>
            </a:r>
          </a:p>
          <a:p>
            <a:pPr algn="ctr"/>
            <a:r>
              <a:rPr sz="1400" b="1">
                <a:solidFill>
                  <a:srgbClr val="0066CC"/>
                </a:solidFill>
              </a:rPr>
              <a:t>SPIE • ARIANESPACE • SANOFI • RENAULT • LA POSTE • REUTERS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66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Pourquoi Me Choisir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463040"/>
            <a:ext cx="6949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FFFFFF"/>
                </a:solidFill>
              </a:rPr>
              <a:t>✓ Expérience Éprouvée</a:t>
            </a:r>
          </a:p>
          <a:p>
            <a:r>
              <a:rPr sz="1200">
                <a:solidFill>
                  <a:srgbClr val="FFFFFF"/>
                </a:solidFill>
              </a:rPr>
              <a:t>25+ ans dans le support IT avec progression vers missions VIP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194560"/>
            <a:ext cx="6949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FFFFFF"/>
                </a:solidFill>
              </a:rPr>
              <a:t>✓ Polyvalence Technique</a:t>
            </a:r>
          </a:p>
          <a:p>
            <a:r>
              <a:rPr sz="1200">
                <a:solidFill>
                  <a:srgbClr val="FFFFFF"/>
                </a:solidFill>
              </a:rPr>
              <a:t>Maîtrise du support N1/N2/N3, déploiement, 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926080"/>
            <a:ext cx="6949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FFFFFF"/>
                </a:solidFill>
              </a:rPr>
              <a:t>✓ Adaptabilité Terrain</a:t>
            </a:r>
          </a:p>
          <a:p>
            <a:r>
              <a:rPr sz="1200">
                <a:solidFill>
                  <a:srgbClr val="FFFFFF"/>
                </a:solidFill>
              </a:rPr>
              <a:t>Interventions réussies dans des environnements variés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657600"/>
            <a:ext cx="6949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>
                <a:solidFill>
                  <a:srgbClr val="FFFFFF"/>
                </a:solidFill>
              </a:rPr>
              <a:t>✓ Orientation Service</a:t>
            </a:r>
          </a:p>
          <a:p>
            <a:r>
              <a:rPr sz="1200">
                <a:solidFill>
                  <a:srgbClr val="FFFFFF"/>
                </a:solidFill>
              </a:rPr>
              <a:t>Support VIP avec discrétion et réactivité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Prêt à apporter mon expertise à votre organisation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